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5047" y="1915961"/>
            <a:ext cx="9883587" cy="3168352"/>
          </a:xfrm>
        </p:spPr>
        <p:txBody>
          <a:bodyPr>
            <a:noAutofit/>
          </a:bodyPr>
          <a:lstStyle/>
          <a:p>
            <a:r>
              <a:rPr lang="ru-RU" sz="8000" dirty="0"/>
              <a:t>Тема </a:t>
            </a:r>
            <a:r>
              <a:rPr lang="ru-RU" sz="8000" dirty="0" smtClean="0"/>
              <a:t>13. </a:t>
            </a:r>
            <a:r>
              <a:rPr lang="ru-RU" sz="8000" dirty="0" smtClean="0"/>
              <a:t>Лекция </a:t>
            </a:r>
            <a:r>
              <a:rPr lang="ru-RU" sz="8000" dirty="0" smtClean="0"/>
              <a:t>10</a:t>
            </a:r>
            <a:r>
              <a:rPr lang="ru-RU" sz="8000" dirty="0" smtClean="0"/>
              <a:t> </a:t>
            </a:r>
            <a:r>
              <a:rPr lang="ru-RU" dirty="0"/>
              <a:t>Организация работ при ликвидации зимней скользкости.</a:t>
            </a:r>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614</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13. Лекция 10 Организация работ при ликвидации зимней скользкости.</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29</cp:revision>
  <dcterms:created xsi:type="dcterms:W3CDTF">2021-09-17T15:40:11Z</dcterms:created>
  <dcterms:modified xsi:type="dcterms:W3CDTF">2021-10-26T15:33:52Z</dcterms:modified>
</cp:coreProperties>
</file>